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22.jpeg" ContentType="image/jpeg"/>
  <Override PartName="/ppt/media/image2.png" ContentType="image/png"/>
  <Override PartName="/ppt/media/image4.png" ContentType="image/png"/>
  <Override PartName="/ppt/media/image8.png" ContentType="image/png"/>
  <Override PartName="/ppt/media/image9.jpeg" ContentType="image/jpeg"/>
  <Override PartName="/ppt/media/image7.png" ContentType="image/png"/>
  <Override PartName="/ppt/media/image10.png" ContentType="image/png"/>
  <Override PartName="/ppt/media/image11.png" ContentType="image/png"/>
  <Override PartName="/ppt/media/image13.jpeg" ContentType="image/jpeg"/>
  <Override PartName="/ppt/media/image15.jpeg" ContentType="image/jpeg"/>
  <Override PartName="/ppt/media/image6.png" ContentType="image/png"/>
  <Override PartName="/ppt/media/image14.jpeg" ContentType="image/jpeg"/>
  <Override PartName="/ppt/media/image20.png" ContentType="image/png"/>
  <Override PartName="/ppt/media/image1.jpeg" ContentType="image/jpeg"/>
  <Override PartName="/ppt/media/image16.jpeg" ContentType="image/jpeg"/>
  <Override PartName="/ppt/media/image18.jpeg" ContentType="image/jpeg"/>
  <Override PartName="/ppt/media/image17.jpeg" ContentType="image/jpeg"/>
  <Override PartName="/ppt/media/image19.jpeg" ContentType="image/jpeg"/>
  <Override PartName="/ppt/media/image3.png" ContentType="image/png"/>
  <Override PartName="/ppt/media/image5.jpeg" ContentType="image/jpeg"/>
  <Override PartName="/ppt/media/image21.jpeg" ContentType="image/jpeg"/>
  <Override PartName="/ppt/media/image23.jpeg" ContentType="image/jpeg"/>
  <Override PartName="/ppt/media/image12.png" ContentType="image/png"/>
  <Override PartName="/ppt/media/image24.jpeg" ContentType="image/jpe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3588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833400" y="35798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33348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4622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910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8334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4622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910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93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833400" y="514440"/>
            <a:ext cx="10733040" cy="29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93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93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33348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833400" y="35798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33348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4622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910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8334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4622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910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93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833400" y="514440"/>
            <a:ext cx="10733040" cy="29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93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33348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833400" y="35798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633348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4622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8091000" y="13460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8334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/>
          </p:nvPr>
        </p:nvSpPr>
        <p:spPr>
          <a:xfrm>
            <a:off x="44622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/>
          </p:nvPr>
        </p:nvSpPr>
        <p:spPr>
          <a:xfrm>
            <a:off x="8091000" y="3579840"/>
            <a:ext cx="3455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3400" y="514440"/>
            <a:ext cx="10733040" cy="29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93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333480" y="35798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83340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333480" y="1346040"/>
            <a:ext cx="52376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833400" y="3579840"/>
            <a:ext cx="10733040" cy="20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jpe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8742240" y="6029280"/>
            <a:ext cx="735120" cy="460440"/>
          </a:xfrm>
          <a:prstGeom prst="rect">
            <a:avLst/>
          </a:prstGeom>
          <a:ln w="0">
            <a:noFill/>
          </a:ln>
        </p:spPr>
      </p:pic>
      <p:pic>
        <p:nvPicPr>
          <p:cNvPr id="1" name="" descr=""/>
          <p:cNvPicPr/>
          <p:nvPr/>
        </p:nvPicPr>
        <p:blipFill>
          <a:blip r:embed="rId3"/>
          <a:stretch/>
        </p:blipFill>
        <p:spPr>
          <a:xfrm>
            <a:off x="9896400" y="6026040"/>
            <a:ext cx="1457280" cy="420840"/>
          </a:xfrm>
          <a:prstGeom prst="rect">
            <a:avLst/>
          </a:prstGeom>
          <a:ln w="0">
            <a:noFill/>
          </a:ln>
        </p:spPr>
      </p:pic>
      <p:pic>
        <p:nvPicPr>
          <p:cNvPr id="2" name="" descr=""/>
          <p:cNvPicPr/>
          <p:nvPr/>
        </p:nvPicPr>
        <p:blipFill>
          <a:blip r:embed="rId4"/>
          <a:stretch/>
        </p:blipFill>
        <p:spPr>
          <a:xfrm>
            <a:off x="5216400" y="6026040"/>
            <a:ext cx="1082880" cy="357120"/>
          </a:xfrm>
          <a:prstGeom prst="rect">
            <a:avLst/>
          </a:prstGeom>
          <a:ln w="0">
            <a:noFill/>
          </a:ln>
        </p:spPr>
      </p:pic>
      <p:pic>
        <p:nvPicPr>
          <p:cNvPr id="3" name="" descr=""/>
          <p:cNvPicPr/>
          <p:nvPr/>
        </p:nvPicPr>
        <p:blipFill>
          <a:blip r:embed="rId5"/>
          <a:stretch/>
        </p:blipFill>
        <p:spPr>
          <a:xfrm>
            <a:off x="6707160" y="6026040"/>
            <a:ext cx="1727280" cy="35712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25400" y="1061640"/>
            <a:ext cx="10887120" cy="2233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de-CH" sz="2800" spc="-1" strike="noStrike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1360" cy="4524480"/>
          </a:xfrm>
          <a:prstGeom prst="rect">
            <a:avLst/>
          </a:prstGeom>
          <a:noFill/>
          <a:ln w="0">
            <a:noFill/>
          </a:ln>
        </p:spPr>
        <p:txBody>
          <a:bodyPr lIns="0" rIns="0" tIns="46440" bIns="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lnSpc>
                <a:spcPct val="84000"/>
              </a:lnSpc>
              <a:spcAft>
                <a:spcPts val="1137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Zweite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84000"/>
              </a:lnSpc>
              <a:spcAft>
                <a:spcPts val="85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Dritte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84000"/>
              </a:lnSpc>
              <a:spcAft>
                <a:spcPts val="57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Vierte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84000"/>
              </a:lnSpc>
              <a:spcAft>
                <a:spcPts val="286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Fünfte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Sechste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Siebte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8742240" y="6029280"/>
            <a:ext cx="735120" cy="460440"/>
          </a:xfrm>
          <a:prstGeom prst="rect">
            <a:avLst/>
          </a:prstGeom>
          <a:ln w="0">
            <a:noFill/>
          </a:ln>
        </p:spPr>
      </p:pic>
      <p:pic>
        <p:nvPicPr>
          <p:cNvPr id="43" name="" descr=""/>
          <p:cNvPicPr/>
          <p:nvPr/>
        </p:nvPicPr>
        <p:blipFill>
          <a:blip r:embed="rId3"/>
          <a:stretch/>
        </p:blipFill>
        <p:spPr>
          <a:xfrm>
            <a:off x="9896400" y="6026040"/>
            <a:ext cx="1457280" cy="420840"/>
          </a:xfrm>
          <a:prstGeom prst="rect">
            <a:avLst/>
          </a:prstGeom>
          <a:ln w="0">
            <a:noFill/>
          </a:ln>
        </p:spPr>
      </p:pic>
      <p:pic>
        <p:nvPicPr>
          <p:cNvPr id="44" name="" descr=""/>
          <p:cNvPicPr/>
          <p:nvPr/>
        </p:nvPicPr>
        <p:blipFill>
          <a:blip r:embed="rId4"/>
          <a:stretch/>
        </p:blipFill>
        <p:spPr>
          <a:xfrm>
            <a:off x="5216400" y="6026040"/>
            <a:ext cx="1082880" cy="357120"/>
          </a:xfrm>
          <a:prstGeom prst="rect">
            <a:avLst/>
          </a:prstGeom>
          <a:ln w="0">
            <a:noFill/>
          </a:ln>
        </p:spPr>
      </p:pic>
      <p:pic>
        <p:nvPicPr>
          <p:cNvPr id="45" name="" descr=""/>
          <p:cNvPicPr/>
          <p:nvPr/>
        </p:nvPicPr>
        <p:blipFill>
          <a:blip r:embed="rId5"/>
          <a:stretch/>
        </p:blipFill>
        <p:spPr>
          <a:xfrm>
            <a:off x="6707160" y="6026040"/>
            <a:ext cx="1727280" cy="357120"/>
          </a:xfrm>
          <a:prstGeom prst="rect">
            <a:avLst/>
          </a:prstGeom>
          <a:ln w="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519120"/>
            <a:ext cx="1051416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de-CH" sz="2800" spc="-1" strike="noStrike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366920"/>
            <a:ext cx="10514160" cy="425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lnSpc>
                <a:spcPct val="84000"/>
              </a:lnSpc>
              <a:spcAft>
                <a:spcPts val="1137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Zweite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84000"/>
              </a:lnSpc>
              <a:spcAft>
                <a:spcPts val="85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Dritte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84000"/>
              </a:lnSpc>
              <a:spcAft>
                <a:spcPts val="57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Vierte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84000"/>
              </a:lnSpc>
              <a:spcAft>
                <a:spcPts val="286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Fünfte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Sechste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Siebte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2"/>
          <a:stretch/>
        </p:blipFill>
        <p:spPr>
          <a:xfrm>
            <a:off x="8742240" y="6029280"/>
            <a:ext cx="735120" cy="460440"/>
          </a:xfrm>
          <a:prstGeom prst="rect">
            <a:avLst/>
          </a:prstGeom>
          <a:ln w="0">
            <a:noFill/>
          </a:ln>
        </p:spPr>
      </p:pic>
      <p:pic>
        <p:nvPicPr>
          <p:cNvPr id="85" name="" descr=""/>
          <p:cNvPicPr/>
          <p:nvPr/>
        </p:nvPicPr>
        <p:blipFill>
          <a:blip r:embed="rId3"/>
          <a:stretch/>
        </p:blipFill>
        <p:spPr>
          <a:xfrm>
            <a:off x="9896400" y="6026040"/>
            <a:ext cx="1457280" cy="420840"/>
          </a:xfrm>
          <a:prstGeom prst="rect">
            <a:avLst/>
          </a:prstGeom>
          <a:ln w="0">
            <a:noFill/>
          </a:ln>
        </p:spPr>
      </p:pic>
      <p:pic>
        <p:nvPicPr>
          <p:cNvPr id="86" name="" descr=""/>
          <p:cNvPicPr/>
          <p:nvPr/>
        </p:nvPicPr>
        <p:blipFill>
          <a:blip r:embed="rId4"/>
          <a:stretch/>
        </p:blipFill>
        <p:spPr>
          <a:xfrm>
            <a:off x="5216400" y="6026040"/>
            <a:ext cx="1082880" cy="357120"/>
          </a:xfrm>
          <a:prstGeom prst="rect">
            <a:avLst/>
          </a:prstGeom>
          <a:ln w="0">
            <a:noFill/>
          </a:ln>
        </p:spPr>
      </p:pic>
      <p:pic>
        <p:nvPicPr>
          <p:cNvPr id="87" name="" descr=""/>
          <p:cNvPicPr/>
          <p:nvPr/>
        </p:nvPicPr>
        <p:blipFill>
          <a:blip r:embed="rId5"/>
          <a:stretch/>
        </p:blipFill>
        <p:spPr>
          <a:xfrm>
            <a:off x="6707160" y="6026040"/>
            <a:ext cx="1727280" cy="357120"/>
          </a:xfrm>
          <a:prstGeom prst="rect">
            <a:avLst/>
          </a:prstGeom>
          <a:ln w="0"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3400" y="514440"/>
            <a:ext cx="10733040" cy="62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2000"/>
              </a:lnSpc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de-CH" sz="2800" spc="-1" strike="noStrike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b="0" lang="de-CH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3400" y="1346040"/>
            <a:ext cx="10733040" cy="427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343080" indent="-343080">
              <a:lnSpc>
                <a:spcPct val="84000"/>
              </a:lnSpc>
              <a:spcAft>
                <a:spcPts val="1426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lnSpc>
                <a:spcPct val="84000"/>
              </a:lnSpc>
              <a:spcAft>
                <a:spcPts val="1137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Zweite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84000"/>
              </a:lnSpc>
              <a:spcAft>
                <a:spcPts val="85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Dritte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84000"/>
              </a:lnSpc>
              <a:spcAft>
                <a:spcPts val="575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de-CH" sz="2300" spc="-1" strike="noStrike">
                <a:solidFill>
                  <a:srgbClr val="000000"/>
                </a:solidFill>
                <a:latin typeface="Arial"/>
              </a:rPr>
              <a:t>Vierte Gliederungsebene</a:t>
            </a:r>
            <a:endParaRPr b="0" lang="de-CH" sz="23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84000"/>
              </a:lnSpc>
              <a:spcAft>
                <a:spcPts val="286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Fünfte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Sechste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de-CH" sz="2000" spc="-1" strike="noStrike">
                <a:solidFill>
                  <a:srgbClr val="000000"/>
                </a:solidFill>
                <a:latin typeface="Arial"/>
              </a:rPr>
              <a:t>Siebte Gliederungsebene</a:t>
            </a:r>
            <a:endParaRPr b="0" lang="de-C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2141640" y="0"/>
            <a:ext cx="7908840" cy="5932440"/>
          </a:xfrm>
          <a:prstGeom prst="rect">
            <a:avLst/>
          </a:prstGeom>
          <a:ln w="0">
            <a:noFill/>
          </a:ln>
        </p:spPr>
      </p:pic>
      <p:sp>
        <p:nvSpPr>
          <p:cNvPr id="127" name=""/>
          <p:cNvSpPr/>
          <p:nvPr/>
        </p:nvSpPr>
        <p:spPr>
          <a:xfrm>
            <a:off x="725400" y="1062000"/>
            <a:ext cx="10888920" cy="223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"/>
          <p:cNvSpPr/>
          <p:nvPr/>
        </p:nvSpPr>
        <p:spPr>
          <a:xfrm>
            <a:off x="725400" y="3409920"/>
            <a:ext cx="10888920" cy="171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1798560" y="0"/>
            <a:ext cx="8594640" cy="5832360"/>
          </a:xfrm>
          <a:prstGeom prst="rect">
            <a:avLst/>
          </a:prstGeom>
          <a:ln w="0">
            <a:noFill/>
          </a:ln>
        </p:spPr>
      </p:pic>
      <p:sp>
        <p:nvSpPr>
          <p:cNvPr id="152" name=""/>
          <p:cNvSpPr/>
          <p:nvPr/>
        </p:nvSpPr>
        <p:spPr>
          <a:xfrm>
            <a:off x="1800360" y="5975280"/>
            <a:ext cx="2765160" cy="263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2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 Brandschutzversuche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1703520" y="0"/>
            <a:ext cx="8783640" cy="5854680"/>
          </a:xfrm>
          <a:prstGeom prst="rect">
            <a:avLst/>
          </a:prstGeom>
          <a:ln w="0">
            <a:noFill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2735280" y="1079640"/>
            <a:ext cx="6397560" cy="1352520"/>
          </a:xfrm>
          <a:prstGeom prst="rect">
            <a:avLst/>
          </a:prstGeom>
          <a:ln w="0">
            <a:noFill/>
          </a:ln>
        </p:spPr>
      </p:pic>
      <p:sp>
        <p:nvSpPr>
          <p:cNvPr id="155" name=""/>
          <p:cNvSpPr/>
          <p:nvPr/>
        </p:nvSpPr>
        <p:spPr>
          <a:xfrm>
            <a:off x="833400" y="514440"/>
            <a:ext cx="10734840" cy="5108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8080" bIns="0" anchor="ctr">
            <a:noAutofit/>
          </a:bodyPr>
          <a:p>
            <a:pPr algn="ctr">
              <a:lnSpc>
                <a:spcPct val="93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9410760"/>
                <a:tab algn="l" pos="10134720"/>
                <a:tab algn="l" pos="10333080"/>
                <a:tab algn="l" pos="10782360"/>
              </a:tabLst>
            </a:pPr>
            <a:r>
              <a:rPr b="0" lang="de-CH" sz="3200" spc="-1" strike="noStrike">
                <a:solidFill>
                  <a:srgbClr val="000000"/>
                </a:solidFill>
                <a:latin typeface="Arial"/>
              </a:rPr>
              <a:t>Vielen Dank!</a:t>
            </a:r>
            <a:endParaRPr b="0" lang="de-C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838080" y="519120"/>
            <a:ext cx="10515600" cy="630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838080" y="1366920"/>
            <a:ext cx="10515600" cy="425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1109520" y="15840"/>
            <a:ext cx="9972720" cy="5853240"/>
          </a:xfrm>
          <a:prstGeom prst="rect">
            <a:avLst/>
          </a:prstGeom>
          <a:ln w="0">
            <a:noFill/>
          </a:ln>
        </p:spPr>
      </p:pic>
      <p:sp>
        <p:nvSpPr>
          <p:cNvPr id="132" name=""/>
          <p:cNvSpPr/>
          <p:nvPr/>
        </p:nvSpPr>
        <p:spPr>
          <a:xfrm>
            <a:off x="1152360" y="5975280"/>
            <a:ext cx="3365640" cy="263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2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 Generalversammlung . HSLU 2026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833400" y="514440"/>
            <a:ext cx="10734840" cy="63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833400" y="1346040"/>
            <a:ext cx="10734840" cy="4278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763640" y="27000"/>
            <a:ext cx="8663040" cy="587700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1763640" y="5932440"/>
            <a:ext cx="9056880" cy="40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Lehm, Workshop Stampflehmboden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833400" y="514440"/>
            <a:ext cx="10734840" cy="63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833400" y="1346040"/>
            <a:ext cx="10734840" cy="4278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844640" y="-11160"/>
            <a:ext cx="8502840" cy="5843520"/>
          </a:xfrm>
          <a:prstGeom prst="rect">
            <a:avLst/>
          </a:prstGeom>
          <a:ln w="0">
            <a:noFill/>
          </a:ln>
        </p:spPr>
      </p:pic>
      <p:sp>
        <p:nvSpPr>
          <p:cNvPr id="140" name=""/>
          <p:cNvSpPr/>
          <p:nvPr/>
        </p:nvSpPr>
        <p:spPr>
          <a:xfrm>
            <a:off x="1844640" y="5832360"/>
            <a:ext cx="9056880" cy="40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 Baustellenbesichtigung Ricola Laufen, 2013 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1746360" y="0"/>
            <a:ext cx="8697960" cy="590400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1736640" y="5950080"/>
            <a:ext cx="9056880" cy="40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 Praxisworkshop Baustelle Stadel, 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Grundofen, 2018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1762200" y="25560"/>
            <a:ext cx="8667720" cy="5878440"/>
          </a:xfrm>
          <a:prstGeom prst="rect">
            <a:avLst/>
          </a:prstGeom>
          <a:ln w="0">
            <a:noFill/>
          </a:ln>
        </p:spPr>
      </p:pic>
      <p:sp>
        <p:nvSpPr>
          <p:cNvPr id="144" name=""/>
          <p:cNvSpPr/>
          <p:nvPr/>
        </p:nvSpPr>
        <p:spPr>
          <a:xfrm>
            <a:off x="1782720" y="5958000"/>
            <a:ext cx="9053640" cy="3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 Adobe, IG Lehm OnTour Marokko 2013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811160" y="0"/>
            <a:ext cx="8568000" cy="5918040"/>
          </a:xfrm>
          <a:prstGeom prst="rect">
            <a:avLst/>
          </a:prstGeom>
          <a:ln w="0">
            <a:noFill/>
          </a:ln>
        </p:spPr>
      </p:pic>
      <p:sp>
        <p:nvSpPr>
          <p:cNvPr id="146" name=""/>
          <p:cNvSpPr/>
          <p:nvPr/>
        </p:nvSpPr>
        <p:spPr>
          <a:xfrm>
            <a:off x="1811160" y="5918040"/>
            <a:ext cx="9053640" cy="40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 IG Lehm Mitmachbaustelle Gümmenen, 2019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1733400" y="0"/>
            <a:ext cx="8724960" cy="5904000"/>
          </a:xfrm>
          <a:prstGeom prst="rect">
            <a:avLst/>
          </a:prstGeom>
          <a:ln w="0">
            <a:noFill/>
          </a:ln>
        </p:spPr>
      </p:pic>
      <p:sp>
        <p:nvSpPr>
          <p:cNvPr id="148" name=""/>
          <p:cNvSpPr/>
          <p:nvPr/>
        </p:nvSpPr>
        <p:spPr>
          <a:xfrm>
            <a:off x="1671480" y="5975280"/>
            <a:ext cx="9056880" cy="40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 Terramobil – Vermittlung Lehmbau, 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  <a:tab algn="l" pos="7962840"/>
                <a:tab algn="l" pos="8686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© Skizze Nora Strebel 2021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1793880" y="0"/>
            <a:ext cx="8604360" cy="5832360"/>
          </a:xfrm>
          <a:prstGeom prst="rect">
            <a:avLst/>
          </a:prstGeom>
          <a:ln w="0">
            <a:noFill/>
          </a:ln>
        </p:spPr>
      </p:pic>
      <p:sp>
        <p:nvSpPr>
          <p:cNvPr id="150" name=""/>
          <p:cNvSpPr/>
          <p:nvPr/>
        </p:nvSpPr>
        <p:spPr>
          <a:xfrm>
            <a:off x="1770120" y="5929200"/>
            <a:ext cx="2765520" cy="263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2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de-CH" sz="1100" spc="-1" strike="noStrike">
                <a:solidFill>
                  <a:srgbClr val="000000"/>
                </a:solidFill>
                <a:latin typeface="Calibri"/>
                <a:ea typeface="DejaVu Sans"/>
              </a:rPr>
              <a:t>* IG Lehm Terramobil – Vermittlung Lehmbau</a:t>
            </a:r>
            <a:endParaRPr b="0" lang="de-CH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2702</TotalTime>
  <Application>LibreOffice/7.3.7.2$MacOSX_X86_64 LibreOffice_project/e114eadc50a9ff8d8c8a0567d6da8f454beeb84f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de-CH</dc:language>
  <cp:lastModifiedBy/>
  <dcterms:modified xsi:type="dcterms:W3CDTF">2026-08-02T19:33:02Z</dcterms:modified>
  <cp:revision>2</cp:revision>
  <dc:subject/>
  <dc:title/>
</cp:coreProperties>
</file>